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3649D61-3F5E-85B8-1983-28DD7F4E7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08F20380-E542-AA76-F1E8-9D11AAB76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EE52690C-2214-560F-F42E-BB8E463D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761E4965-4FA1-389B-D39F-AB8B1BDA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EEC8CE78-6CE2-6335-057F-504599A6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37542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8755C28-5C3B-C336-0819-6AE44E579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8698038-AD21-8511-A3FA-68C0F58C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5EF74C2E-8E50-AC05-FFBF-051AC9AE2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62FA06A9-9197-B5A1-2048-4F98EE670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0C2579C1-966F-EFFE-2D01-1DA2C5924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24799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3C7AC24-4C12-9DC8-4E86-574E302DA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94F5BDD8-06C0-C5F2-9E89-B0271A094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10B0B4CC-E3B3-E529-1FA3-6CDCD2FA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867BA28F-6316-9E42-FBED-3D0836F2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5851E5E-12D0-5433-A33A-15B4C8F97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9232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33908A9-86FA-BBDB-2722-1CD9F0FF0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3AEF716-6773-F939-ED78-021E96FCA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9F1232B6-241D-F640-7226-AA5A96BBB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1E4B181D-17D4-48E7-123F-40226793A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F8F2D8B3-1621-54BC-1484-FA7C7392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E5A39CBA-82CA-869E-DBAF-22107B78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3450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645BA5F-9D79-5634-ACEA-0843C6BB8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7D6EFCC1-384E-3D5D-7C23-9BE03FE03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4F6FD89A-7193-55FD-1982-37871D6EA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1DAB465F-2A6A-8A89-77CB-9C34836FD1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DE7D4A3D-481B-F7D3-CE6A-B97B44C60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DFD4354E-17E1-459E-1C3A-5813066B7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D6168B0D-493F-0444-DC90-B54D700F1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4021A1E0-F158-C5C7-950D-7C4B64742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17053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0CD5D6F-BCCC-454B-FCD3-56DFA2719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AE1EDF83-8DA4-D70D-9011-C73C39A10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C0700F2D-1AA5-9127-7657-00C0112EA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7A581C34-16D2-7EBA-2791-B661220F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9445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F6804A8F-C14E-7072-65C8-70B7BFE28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9796F377-20CD-4B92-A4B3-CDC32F8D1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F3109C2A-B4E7-E75B-4F3A-FDADD2AFA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9365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CFE1465-0369-341D-5144-D369641B0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AE007F7E-0944-8F11-C2DB-8EA745E71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F5FC05CE-F15D-2C05-7F2D-A39AD4415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20AF795C-704F-68BF-3AE3-59320C99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C7906958-5F8A-4789-B665-52EBA2BD1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D45634BA-B31E-C870-08D2-D0E9D5B25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47994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C2266FB-E3D6-8943-BF98-E68D856A0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342991AD-7118-0E3E-58A1-5C9837721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2A285EFE-440F-1B91-3ADF-7CA610503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EF21F1E1-9150-126D-2D80-701CD487C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DE09FB29-C882-873D-7741-1CA06376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A0AF94EC-FEFF-8554-0A2E-CAF10069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23311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8B1F13B-61C9-476A-48C8-1A560A055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1563B0BA-BB1E-0845-A5D6-76084E421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A3EFA5F-C508-655B-EA90-9FF3D1784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DEFBC0A9-B3B3-4FBC-FB4E-799625BD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F9675CC-6EA9-6F2B-C126-3424E3FF9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56154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CA44AB77-52FC-405F-52EE-EC5EDDB046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08CABAF5-9E64-AB77-6E73-8121B95ED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1D4F231-84FD-39D4-A154-591E54064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89FE47DC-5B5F-9FA0-1A75-B742C2AC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91DF18B1-4FE6-5693-7895-D1C7B32A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288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49CCBF80-BCC9-6D92-71A1-F9E6A76FD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3A5C131D-4CFD-4DF7-88EE-7A33F2DD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89872235-9A0B-0DE5-55DD-70B4D4AC1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432DE-1F0F-491A-A5A9-8147BF800CE6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8D2D70B-020E-9540-0FC7-C8AC1BC9C7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9CFA5737-7B93-B99D-5B8C-3BFC88F50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FA31C-E58E-4300-BCE1-7CF98513C84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500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EB2286A0-058F-CA31-A5F5-7FAB8587A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21" y="0"/>
            <a:ext cx="6601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93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28D125A4-78F9-E392-F072-760261455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8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0F2D0B99-D0E8-CC9D-8EC6-1DC34F8C0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1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2203D80D-07C1-05FA-837F-949D23926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81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01CB3D68-2108-74C3-B349-159DA6D12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3EC537DF-4AE7-A99F-7FF1-DF6631C46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8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84DFFC71-9450-3C99-B0FD-D86881678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622" y="0"/>
            <a:ext cx="5144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4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68B926AE-C27D-CFFE-4D92-79A5FD4A5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53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Laiekraan</PresentationFormat>
  <Paragraphs>0</Paragraphs>
  <Slides>8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Lembit Berkis</dc:creator>
  <cp:lastModifiedBy>Lembit Berkis</cp:lastModifiedBy>
  <cp:revision>1</cp:revision>
  <dcterms:created xsi:type="dcterms:W3CDTF">2024-05-28T18:37:30Z</dcterms:created>
  <dcterms:modified xsi:type="dcterms:W3CDTF">2024-05-28T18:54:23Z</dcterms:modified>
</cp:coreProperties>
</file>